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BAAB-60F8-4659-B7E4-42CC93572F6C}" type="datetimeFigureOut">
              <a:rPr lang="ms-MY" smtClean="0"/>
              <a:t>16/04/2024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B7BB-4058-47A4-990C-886F99FB5054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056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46451"/>
            <a:ext cx="9141619" cy="5149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2391425"/>
          </a:xfrm>
        </p:spPr>
        <p:txBody>
          <a:bodyPr anchor="b">
            <a:normAutofit/>
          </a:bodyPr>
          <a:lstStyle>
            <a:lvl1pPr algn="l">
              <a:defRPr sz="3200" b="1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(The title should no longer than 20 words, font Tahoma 36 bold, phrasal structure, be brief and straight </a:t>
            </a:r>
            <a:br>
              <a:rPr lang="en-US" dirty="0" smtClean="0"/>
            </a:br>
            <a:r>
              <a:rPr lang="en-US" dirty="0" smtClean="0"/>
              <a:t>forward)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096870"/>
            <a:ext cx="7315200" cy="148777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Name, Affiliations, Email of author </a:t>
            </a:r>
            <a:r>
              <a:rPr lang="en-US" dirty="0" err="1" smtClean="0"/>
              <a:t>correspondance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Universiti Teknikal Malaysia Melaka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4041332" y="-39535"/>
            <a:ext cx="8190112" cy="989702"/>
            <a:chOff x="4041332" y="-39535"/>
            <a:chExt cx="8190112" cy="989702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041332" y="-39535"/>
              <a:ext cx="8190112" cy="989702"/>
              <a:chOff x="4041332" y="-39535"/>
              <a:chExt cx="8190112" cy="989702"/>
            </a:xfrm>
          </p:grpSpPr>
          <p:grpSp>
            <p:nvGrpSpPr>
              <p:cNvPr id="18" name="Group 17"/>
              <p:cNvGrpSpPr/>
              <p:nvPr userDrawn="1"/>
            </p:nvGrpSpPr>
            <p:grpSpPr>
              <a:xfrm>
                <a:off x="7467599" y="-39535"/>
                <a:ext cx="4763845" cy="989702"/>
                <a:chOff x="7467599" y="-39535"/>
                <a:chExt cx="4763845" cy="989702"/>
              </a:xfrm>
            </p:grpSpPr>
            <p:grpSp>
              <p:nvGrpSpPr>
                <p:cNvPr id="12" name="Group 11"/>
                <p:cNvGrpSpPr/>
                <p:nvPr userDrawn="1"/>
              </p:nvGrpSpPr>
              <p:grpSpPr>
                <a:xfrm>
                  <a:off x="7467599" y="-39535"/>
                  <a:ext cx="4763845" cy="989702"/>
                  <a:chOff x="7467599" y="-39535"/>
                  <a:chExt cx="4763845" cy="989702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 userDrawn="1"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177" t="39647" r="3894" b="33164"/>
                  <a:stretch/>
                </p:blipFill>
                <p:spPr>
                  <a:xfrm>
                    <a:off x="9251576" y="-39535"/>
                    <a:ext cx="2979868" cy="989702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 userDrawn="1"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177" t="42698" r="20172" b="36615"/>
                  <a:stretch/>
                </p:blipFill>
                <p:spPr>
                  <a:xfrm>
                    <a:off x="7467599" y="78798"/>
                    <a:ext cx="1794735" cy="75303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/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831" y="89556"/>
                  <a:ext cx="1178118" cy="683201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35628" y="214932"/>
                  <a:ext cx="1854379" cy="432447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5" t="39697" r="44919" b="33779"/>
              <a:stretch/>
            </p:blipFill>
            <p:spPr>
              <a:xfrm>
                <a:off x="4041332" y="-18019"/>
                <a:ext cx="3438439" cy="966817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1" t="22275" r="9321" b="24236"/>
            <a:stretch/>
          </p:blipFill>
          <p:spPr>
            <a:xfrm>
              <a:off x="10690007" y="100314"/>
              <a:ext cx="1006508" cy="689195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 userDrawn="1"/>
        </p:nvSpPr>
        <p:spPr>
          <a:xfrm>
            <a:off x="11585651" y="945360"/>
            <a:ext cx="600927" cy="5149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/>
          <p:cNvSpPr/>
          <p:nvPr userDrawn="1"/>
        </p:nvSpPr>
        <p:spPr>
          <a:xfrm>
            <a:off x="10646022" y="945360"/>
            <a:ext cx="600927" cy="5149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/>
          <p:cNvSpPr/>
          <p:nvPr userDrawn="1"/>
        </p:nvSpPr>
        <p:spPr>
          <a:xfrm>
            <a:off x="9707186" y="945360"/>
            <a:ext cx="600927" cy="5149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967775"/>
            <a:ext cx="10962040" cy="4121054"/>
          </a:xfrm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Universiti Teknikal Malaysia Melaka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559398" y="977762"/>
            <a:ext cx="10940527" cy="863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 userDrawn="1"/>
        </p:nvSpPr>
        <p:spPr>
          <a:xfrm>
            <a:off x="11815864" y="945360"/>
            <a:ext cx="370714" cy="51495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9398" y="1140186"/>
            <a:ext cx="10962040" cy="479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Sub-Title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398" y="1967775"/>
            <a:ext cx="10962040" cy="4127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8258" y="6356350"/>
            <a:ext cx="546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041332" y="-39535"/>
            <a:ext cx="8190112" cy="989702"/>
            <a:chOff x="4041332" y="-39535"/>
            <a:chExt cx="8190112" cy="989702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4041332" y="-39535"/>
              <a:ext cx="8190112" cy="989702"/>
              <a:chOff x="4041332" y="-39535"/>
              <a:chExt cx="8190112" cy="989702"/>
            </a:xfrm>
          </p:grpSpPr>
          <p:grpSp>
            <p:nvGrpSpPr>
              <p:cNvPr id="20" name="Group 19"/>
              <p:cNvGrpSpPr/>
              <p:nvPr userDrawn="1"/>
            </p:nvGrpSpPr>
            <p:grpSpPr>
              <a:xfrm>
                <a:off x="7467599" y="-39535"/>
                <a:ext cx="4763845" cy="989702"/>
                <a:chOff x="7467599" y="-39535"/>
                <a:chExt cx="4763845" cy="989702"/>
              </a:xfrm>
            </p:grpSpPr>
            <p:grpSp>
              <p:nvGrpSpPr>
                <p:cNvPr id="22" name="Group 21"/>
                <p:cNvGrpSpPr/>
                <p:nvPr userDrawn="1"/>
              </p:nvGrpSpPr>
              <p:grpSpPr>
                <a:xfrm>
                  <a:off x="7467599" y="-39535"/>
                  <a:ext cx="4763845" cy="989702"/>
                  <a:chOff x="7467599" y="-39535"/>
                  <a:chExt cx="4763845" cy="989702"/>
                </a:xfrm>
              </p:grpSpPr>
              <p:pic>
                <p:nvPicPr>
                  <p:cNvPr id="25" name="Picture 24"/>
                  <p:cNvPicPr>
                    <a:picLocks noChangeAspect="1"/>
                  </p:cNvPicPr>
                  <p:nvPr userDrawn="1"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177" t="39647" r="3894" b="33164"/>
                  <a:stretch/>
                </p:blipFill>
                <p:spPr>
                  <a:xfrm>
                    <a:off x="9251576" y="-39535"/>
                    <a:ext cx="2979868" cy="989702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 userDrawn="1"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177" t="42698" r="20172" b="36615"/>
                  <a:stretch/>
                </p:blipFill>
                <p:spPr>
                  <a:xfrm>
                    <a:off x="7467599" y="78798"/>
                    <a:ext cx="1794735" cy="75303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3" name="Picture 22"/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8831" y="89556"/>
                  <a:ext cx="1178118" cy="683201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35628" y="214932"/>
                  <a:ext cx="1854379" cy="432447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15" t="39697" r="44919" b="33779"/>
              <a:stretch/>
            </p:blipFill>
            <p:spPr>
              <a:xfrm>
                <a:off x="4041332" y="-18019"/>
                <a:ext cx="3438439" cy="966817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1" t="22275" r="9321" b="24236"/>
            <a:stretch/>
          </p:blipFill>
          <p:spPr>
            <a:xfrm>
              <a:off x="10690007" y="100314"/>
              <a:ext cx="1006508" cy="689195"/>
            </a:xfrm>
            <a:prstGeom prst="rect">
              <a:avLst/>
            </a:prstGeom>
          </p:spPr>
        </p:pic>
      </p:grp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4/16/2024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Universiti Teknikal Malaysia Melaka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ms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6248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Introduction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6114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Literature Review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0800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Research Method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4748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Research Method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29117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 and Discussion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553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962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References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6204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42</TotalTime>
  <Words>12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PowerPoint Presentation</vt:lpstr>
      <vt:lpstr>Introduction</vt:lpstr>
      <vt:lpstr>Literature Review</vt:lpstr>
      <vt:lpstr>Research Method</vt:lpstr>
      <vt:lpstr>Research Method</vt:lpstr>
      <vt:lpstr>Result and Discussion</vt:lpstr>
      <vt:lpstr>Conclusion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ERMAN BIN HAMID</dc:creator>
  <cp:lastModifiedBy>ERMAN BIN HAMID</cp:lastModifiedBy>
  <cp:revision>5</cp:revision>
  <dcterms:created xsi:type="dcterms:W3CDTF">2024-03-29T07:04:16Z</dcterms:created>
  <dcterms:modified xsi:type="dcterms:W3CDTF">2024-04-16T04:20:23Z</dcterms:modified>
</cp:coreProperties>
</file>